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AN TECH" initials="RT" lastIdx="3" clrIdx="0">
    <p:extLst>
      <p:ext uri="{19B8F6BF-5375-455C-9EA6-DF929625EA0E}">
        <p15:presenceInfo xmlns:p15="http://schemas.microsoft.com/office/powerpoint/2012/main" userId="RAYAN TE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0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8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1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7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4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3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6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FC562-32CF-4F1A-9722-930BF38DE5D7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636D-D1BF-4736-A0B6-ED79E6BD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4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7200" dirty="0" smtClean="0">
                <a:cs typeface="B Titr" panose="00000700000000000000" pitchFamily="2" charset="-78"/>
              </a:rPr>
              <a:t>به سامانه آموزش الکترونیکی</a:t>
            </a:r>
          </a:p>
          <a:p>
            <a:pPr marL="0" indent="0" algn="ctr">
              <a:buNone/>
            </a:pPr>
            <a:r>
              <a:rPr lang="fa-IR" sz="7200" dirty="0" smtClean="0">
                <a:cs typeface="B Titr" panose="00000700000000000000" pitchFamily="2" charset="-78"/>
              </a:rPr>
              <a:t>خوش آمدید.</a:t>
            </a:r>
            <a:endParaRPr lang="en-US" sz="72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20" y="368135"/>
            <a:ext cx="1387273" cy="123503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0"/>
    </mc:Choice>
    <mc:Fallback>
      <p:transition spd="slow" advTm="2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1484" y="2507226"/>
            <a:ext cx="151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7716" y="2920184"/>
            <a:ext cx="370184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96516" y="2477734"/>
            <a:ext cx="18140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6516" y="4202147"/>
            <a:ext cx="18140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0194" y="2448234"/>
            <a:ext cx="120936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67716" y="2920184"/>
            <a:ext cx="384932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88245" y="4306531"/>
            <a:ext cx="18288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5"/>
    </mc:Choice>
    <mc:Fallback>
      <p:transition spd="slow" advTm="1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452" y="1312606"/>
            <a:ext cx="1047135" cy="294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987" y="737420"/>
            <a:ext cx="648929" cy="412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451" y="1740313"/>
            <a:ext cx="104713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987" y="2123772"/>
            <a:ext cx="13716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2451" y="2816946"/>
            <a:ext cx="104713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228600"/>
            <a:ext cx="12601575" cy="7315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6263" y="1122547"/>
            <a:ext cx="928048" cy="337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97672" y="541180"/>
            <a:ext cx="709683" cy="450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8366" y="567872"/>
            <a:ext cx="709683" cy="4027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0328" y="1650461"/>
            <a:ext cx="108169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1037" y="2082208"/>
            <a:ext cx="143653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9117" y="2764125"/>
            <a:ext cx="123886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7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1"/>
    </mc:Choice>
    <mc:Fallback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5252" y="752170"/>
            <a:ext cx="6046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575" y="-269543"/>
            <a:ext cx="12601575" cy="731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6825" y="532261"/>
            <a:ext cx="50496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6"/>
    </mc:Choice>
    <mc:Fallback>
      <p:transition spd="slow" advTm="1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94026" y="2684209"/>
            <a:ext cx="73741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41290" y="2661311"/>
            <a:ext cx="98263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"/>
    </mc:Choice>
    <mc:Fallback>
      <p:transition spd="slow" advTm="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2297" y="4999705"/>
            <a:ext cx="134210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3"/>
    </mc:Choice>
    <mc:Fallback>
      <p:transition spd="slow" advTm="1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3381" y="2879677"/>
            <a:ext cx="2743640" cy="696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3"/>
    </mc:Choice>
    <mc:Fallback>
      <p:transition spd="slow" advTm="1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615" y="1337481"/>
            <a:ext cx="709684" cy="232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012" y="3658911"/>
            <a:ext cx="128288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9"/>
    </mc:Choice>
    <mc:Fallback>
      <p:transition spd="slow" advTm="1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fa-IR" sz="4400" dirty="0" smtClean="0">
              <a:cs typeface="B Titr" panose="00000700000000000000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4400" dirty="0" smtClean="0">
                <a:cs typeface="B Titr" panose="00000700000000000000" pitchFamily="2" charset="-78"/>
              </a:rPr>
              <a:t>با </a:t>
            </a:r>
            <a:r>
              <a:rPr lang="fa-IR" sz="4400" dirty="0" smtClean="0">
                <a:cs typeface="B Titr" panose="00000700000000000000" pitchFamily="2" charset="-78"/>
              </a:rPr>
              <a:t>آرزوی سلامتی و موفقیت برای شما دانشجویان گرامی امیدوارم این توضیحات مختصر مفید واقع شود.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4400" dirty="0" smtClean="0">
                <a:cs typeface="B Titr" panose="00000700000000000000" pitchFamily="2" charset="-78"/>
              </a:rPr>
              <a:t>خدانگهدار</a:t>
            </a:r>
          </a:p>
          <a:p>
            <a:pPr marL="0" indent="0" algn="ctr">
              <a:lnSpc>
                <a:spcPct val="150000"/>
              </a:lnSpc>
              <a:buNone/>
            </a:pPr>
            <a:endParaRPr lang="fa-IR" sz="4400" dirty="0">
              <a:cs typeface="B Titr" panose="000007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Titr" panose="00000700000000000000" pitchFamily="2" charset="-78"/>
              </a:rPr>
              <a:t>                                                                                                                                                     اداره آموزش موسسه آموزش عالی ناصرخسرو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5"/>
    </mc:Choice>
    <mc:Fallback>
      <p:transition spd="slow" advTm="1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601575" cy="7086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6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1"/>
    </mc:Choice>
    <mc:Fallback>
      <p:transition spd="slow" advTm="1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5156" y="272074"/>
            <a:ext cx="147483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8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3"/>
    </mc:Choice>
    <mc:Fallback>
      <p:transition spd="slow" advTm="2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03" y="724395"/>
            <a:ext cx="1460665" cy="486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1"/>
    </mc:Choice>
    <mc:Fallback>
      <p:transition spd="slow" advTm="1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224" y="1207008"/>
            <a:ext cx="260908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8224" y="2008337"/>
            <a:ext cx="260908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3"/>
    </mc:Choice>
    <mc:Fallback>
      <p:transition spd="slow" advTm="4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7553" y="2553195"/>
            <a:ext cx="109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0675" y="2505695"/>
            <a:ext cx="119940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7"/>
    </mc:Choice>
    <mc:Fallback>
      <p:transition spd="slow" advTm="1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460090"/>
            <a:ext cx="1843548" cy="471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9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4"/>
    </mc:Choice>
    <mc:Fallback>
      <p:transition spd="slow" advTm="2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7569" y="1781299"/>
            <a:ext cx="1555667" cy="4275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76335"/>
            <a:ext cx="121920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50" y="150126"/>
            <a:ext cx="13011150" cy="731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3987" y="2698955"/>
            <a:ext cx="131260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5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4"/>
    </mc:Choice>
    <mc:Fallback>
      <p:transition spd="slow" advTm="1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0702" y="4251367"/>
            <a:ext cx="1140031" cy="391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4291" y="0"/>
            <a:ext cx="13011150" cy="7315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85985" y="5482395"/>
            <a:ext cx="907841" cy="399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5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8"/>
    </mc:Choice>
    <mc:Fallback>
      <p:transition spd="slow" advTm="1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32</Words>
  <Application>Microsoft Office PowerPoint</Application>
  <PresentationFormat>Widescreen</PresentationFormat>
  <Paragraphs>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 Titr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RAYAN TECH</dc:creator>
  <cp:lastModifiedBy>RAYAN TECH</cp:lastModifiedBy>
  <cp:revision>41</cp:revision>
  <dcterms:created xsi:type="dcterms:W3CDTF">2020-03-16T14:45:10Z</dcterms:created>
  <dcterms:modified xsi:type="dcterms:W3CDTF">2020-03-17T13:22:26Z</dcterms:modified>
</cp:coreProperties>
</file>